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7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3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3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0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7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9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2B5E-93DC-4940-A6F1-C023CB31251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CD64-608C-4DC1-9E0F-34BF76C9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Dollar Bill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36" y="1600200"/>
            <a:ext cx="51139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6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Dollar Bill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78" y="1600200"/>
            <a:ext cx="51758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9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round piece of metal used as money </a:t>
            </a:r>
          </a:p>
          <a:p>
            <a:r>
              <a:rPr lang="en-US" dirty="0" smtClean="0"/>
              <a:t>There are four main coins used in the United 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6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Penny</a:t>
            </a:r>
            <a:br>
              <a:rPr lang="en-US" dirty="0" smtClean="0"/>
            </a:br>
            <a:r>
              <a:rPr lang="en-US" sz="1400" dirty="0" smtClean="0"/>
              <a:t>Worth: 1 cent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600" cy="474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31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Nickel</a:t>
            </a:r>
            <a:br>
              <a:rPr lang="en-US" dirty="0" smtClean="0"/>
            </a:br>
            <a:r>
              <a:rPr lang="en-US" sz="1400" dirty="0" smtClean="0"/>
              <a:t>Worth: 5 cents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620000" cy="386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0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Dime</a:t>
            </a:r>
            <a:br>
              <a:rPr lang="en-US" dirty="0" smtClean="0"/>
            </a:br>
            <a:r>
              <a:rPr lang="en-US" sz="1200" dirty="0" smtClean="0"/>
              <a:t>Worth: 10 Cents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1" y="1600200"/>
            <a:ext cx="7876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1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Quarter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>Worth: 25 Cents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364412" cy="36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9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Dollar =</a:t>
            </a:r>
            <a:br>
              <a:rPr lang="en-US" dirty="0" smtClean="0"/>
            </a:br>
            <a:r>
              <a:rPr lang="en-US" dirty="0" smtClean="0"/>
              <a:t>100 Pennies</a:t>
            </a:r>
            <a:br>
              <a:rPr lang="en-US" dirty="0" smtClean="0"/>
            </a:br>
            <a:r>
              <a:rPr lang="en-US" dirty="0" smtClean="0"/>
              <a:t>20 Nickels</a:t>
            </a:r>
            <a:br>
              <a:rPr lang="en-US" dirty="0" smtClean="0"/>
            </a:br>
            <a:r>
              <a:rPr lang="en-US" dirty="0" smtClean="0"/>
              <a:t>10 Dimes</a:t>
            </a:r>
            <a:br>
              <a:rPr lang="en-US" dirty="0" smtClean="0"/>
            </a:br>
            <a:r>
              <a:rPr lang="en-US" dirty="0" smtClean="0"/>
              <a:t>4 Quarters</a:t>
            </a:r>
          </a:p>
          <a:p>
            <a:r>
              <a:rPr lang="en-US" dirty="0" smtClean="0"/>
              <a:t>Paper money can be used for bigger purchases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9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Dollar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37" y="1600200"/>
            <a:ext cx="5258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0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Dollar Bill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495800" cy="18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68" y="3962399"/>
            <a:ext cx="4495800" cy="190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19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Money</vt:lpstr>
      <vt:lpstr>Coins</vt:lpstr>
      <vt:lpstr>Penny Worth: 1 cent</vt:lpstr>
      <vt:lpstr>Nickel Worth: 5 cents</vt:lpstr>
      <vt:lpstr>Dime Worth: 10 Cents</vt:lpstr>
      <vt:lpstr>Quarter Worth: 25 Cents</vt:lpstr>
      <vt:lpstr>Paper Money</vt:lpstr>
      <vt:lpstr>1 Dollar</vt:lpstr>
      <vt:lpstr>5 Dollar Bill</vt:lpstr>
      <vt:lpstr>10 Dollar Bill</vt:lpstr>
      <vt:lpstr>20 Dollar Bill</vt:lpstr>
    </vt:vector>
  </TitlesOfParts>
  <Company>SDES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Michelle Laborde</dc:creator>
  <cp:lastModifiedBy>Michelle Laborde</cp:lastModifiedBy>
  <cp:revision>5</cp:revision>
  <dcterms:created xsi:type="dcterms:W3CDTF">2014-11-14T17:51:01Z</dcterms:created>
  <dcterms:modified xsi:type="dcterms:W3CDTF">2014-11-17T20:34:27Z</dcterms:modified>
</cp:coreProperties>
</file>